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4" r:id="rId4"/>
    <p:sldId id="270" r:id="rId5"/>
    <p:sldId id="277" r:id="rId6"/>
    <p:sldId id="260" r:id="rId7"/>
    <p:sldId id="265" r:id="rId8"/>
    <p:sldId id="266" r:id="rId9"/>
    <p:sldId id="267" r:id="rId10"/>
    <p:sldId id="262" r:id="rId11"/>
    <p:sldId id="269" r:id="rId12"/>
    <p:sldId id="275" r:id="rId13"/>
    <p:sldId id="261" r:id="rId14"/>
    <p:sldId id="268" r:id="rId15"/>
    <p:sldId id="272" r:id="rId16"/>
    <p:sldId id="259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60"/>
  </p:normalViewPr>
  <p:slideViewPr>
    <p:cSldViewPr>
      <p:cViewPr varScale="1">
        <p:scale>
          <a:sx n="83" d="100"/>
          <a:sy n="83" d="100"/>
        </p:scale>
        <p:origin x="-134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ownloads\_&#1046;&#1076;&#1080;%20&#1052;&#1077;&#1085;&#1103;_%20-%20&#1087;&#1077;&#1089;&#1085;&#1103;%20&#1085;&#1072;%20&#1089;&#1090;&#1080;&#1093;&#1080;%20&#1050;&#1086;&#1085;&#1089;&#1090;&#1072;&#1085;&#1090;&#1080;&#1085;&#1072;%20&#1057;&#1080;&#1084;&#1086;&#1085;&#1086;&#1074;&#1072;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-svechax-knigi-svecha-och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789040"/>
            <a:ext cx="3960440" cy="2823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836712"/>
            <a:ext cx="7632848" cy="18943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</a:rPr>
              <a:t>Обзорный урок </a:t>
            </a:r>
            <a:r>
              <a:rPr lang="ru-RU" sz="4000" dirty="0" smtClean="0">
                <a:solidFill>
                  <a:schemeClr val="accent3"/>
                </a:solidFill>
              </a:rPr>
              <a:t>«Русская литература и писатели ХХ века»</a:t>
            </a:r>
            <a:endParaRPr lang="ru-RU" sz="54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19t8yTj16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6088" r="17763"/>
          <a:stretch>
            <a:fillRect/>
          </a:stretch>
        </p:blipFill>
        <p:spPr>
          <a:xfrm>
            <a:off x="107504" y="404664"/>
            <a:ext cx="4032448" cy="4572000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476672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Жизнь не баловала Николая Рыленкова. Он рано осиротел и с великим трудом пробивал дорогу к знаниям.</a:t>
            </a:r>
          </a:p>
          <a:p>
            <a:r>
              <a:rPr lang="ru-RU" dirty="0" smtClean="0"/>
              <a:t>Стихи писать начал рано, едва научившись читать. Своё раннее пристрастие к стихам сам </a:t>
            </a:r>
            <a:r>
              <a:rPr lang="ru-RU" dirty="0" smtClean="0"/>
              <a:t>Николай Иванович объяснял </a:t>
            </a:r>
            <a:r>
              <a:rPr lang="ru-RU" dirty="0" smtClean="0"/>
              <a:t>так: он и маленький брат после смерти родителей остались в семье дяди. Там они были лишними, никому не нужными. Чтобы поменьше торчать на глазах у </a:t>
            </a:r>
            <a:r>
              <a:rPr lang="ru-RU" dirty="0" smtClean="0"/>
              <a:t>родни, </a:t>
            </a:r>
            <a:r>
              <a:rPr lang="ru-RU" dirty="0" smtClean="0"/>
              <a:t>Николай нанимался пасти коров, гонять в ночное лошадей. Там у него и зародилась любовь к природе. Там он начал писать стихи о своём одиночестве, неласковом детстве, об окружающей природе.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Всё в тающей дымке</a:t>
            </a:r>
            <a:endParaRPr lang="ru-RU" dirty="0"/>
          </a:p>
        </p:txBody>
      </p:sp>
      <p:pic>
        <p:nvPicPr>
          <p:cNvPr id="4" name="Содержимое 3" descr="1677555770_papik-pro-p-illyustratsiya-k-stikhotvoreniyu-vse-v-tay-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41916" y="1600200"/>
            <a:ext cx="6498167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физминтука</a:t>
            </a:r>
            <a:endParaRPr lang="ru-RU" dirty="0"/>
          </a:p>
        </p:txBody>
      </p:sp>
      <p:pic>
        <p:nvPicPr>
          <p:cNvPr id="6" name="Содержимое 5" descr="fizkultminutk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7" y="260648"/>
            <a:ext cx="7859207" cy="5904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imonov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7640" r="19361"/>
          <a:stretch>
            <a:fillRect/>
          </a:stretch>
        </p:blipFill>
        <p:spPr>
          <a:xfrm>
            <a:off x="539552" y="476672"/>
            <a:ext cx="3600400" cy="4282440"/>
          </a:xfrm>
        </p:spPr>
      </p:pic>
      <p:sp>
        <p:nvSpPr>
          <p:cNvPr id="5" name="Прямоугольник 4"/>
          <p:cNvSpPr/>
          <p:nvPr/>
        </p:nvSpPr>
        <p:spPr>
          <a:xfrm>
            <a:off x="4067944" y="548680"/>
            <a:ext cx="4572000" cy="261610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Константин Симонов (1915  - 1979 гг.)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известный поэт, прозаик, журналист, сценарист.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Настоящая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слава пришла к нему в 1941 году, когда он опубликовал свое стихотворение «Жди меня». Также гений литературы известен по произведениям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«Солдатами не рождаются», «Открытое письмо», «Живые и мертвые»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другими гениальными творениями.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bfd9e2f9594c425cab9ea27be6203e4.jpe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7825405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«Жди меня»</a:t>
            </a:r>
            <a:endParaRPr lang="ru-RU" dirty="0"/>
          </a:p>
        </p:txBody>
      </p:sp>
      <p:pic>
        <p:nvPicPr>
          <p:cNvPr id="4" name="_Жди Меня_ - песня на стихи Константина Симонова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406439"/>
            <a:ext cx="7200799" cy="5400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edc9b3ea-d3ed-5116-81b6-589c756497ff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332656"/>
            <a:ext cx="7302517" cy="4873625"/>
          </a:xfr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88640"/>
            <a:ext cx="79208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5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</a:t>
            </a:r>
            <a:endParaRPr lang="ru-RU" dirty="0"/>
          </a:p>
        </p:txBody>
      </p:sp>
      <p:pic>
        <p:nvPicPr>
          <p:cNvPr id="4" name="Содержимое 3" descr="1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380247" cy="62851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Писатели серебряного века 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Gorkijm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124744"/>
            <a:ext cx="1512168" cy="1845821"/>
          </a:xfrm>
        </p:spPr>
      </p:pic>
      <p:pic>
        <p:nvPicPr>
          <p:cNvPr id="5" name="Рисунок 4" descr="_99DE92uppM.jpg"/>
          <p:cNvPicPr>
            <a:picLocks noChangeAspect="1"/>
          </p:cNvPicPr>
          <p:nvPr/>
        </p:nvPicPr>
        <p:blipFill>
          <a:blip r:embed="rId3" cstate="print"/>
          <a:srcRect l="4000" r="4000"/>
          <a:stretch>
            <a:fillRect/>
          </a:stretch>
        </p:blipFill>
        <p:spPr>
          <a:xfrm>
            <a:off x="3851920" y="1196752"/>
            <a:ext cx="1656184" cy="1800200"/>
          </a:xfrm>
          <a:prstGeom prst="rect">
            <a:avLst/>
          </a:prstGeom>
        </p:spPr>
      </p:pic>
      <p:pic>
        <p:nvPicPr>
          <p:cNvPr id="6" name="Рисунок 5" descr="1685430197_polinka-top-p-paustovskii-kartinki-pinterest-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24744"/>
            <a:ext cx="1368151" cy="1834690"/>
          </a:xfrm>
          <a:prstGeom prst="rect">
            <a:avLst/>
          </a:prstGeom>
        </p:spPr>
      </p:pic>
      <p:pic>
        <p:nvPicPr>
          <p:cNvPr id="7" name="Рисунок 6" descr="simonov.jpg"/>
          <p:cNvPicPr>
            <a:picLocks noChangeAspect="1"/>
          </p:cNvPicPr>
          <p:nvPr/>
        </p:nvPicPr>
        <p:blipFill>
          <a:blip r:embed="rId5" cstate="print"/>
          <a:srcRect l="19761" r="23540"/>
          <a:stretch>
            <a:fillRect/>
          </a:stretch>
        </p:blipFill>
        <p:spPr>
          <a:xfrm>
            <a:off x="7236296" y="1124744"/>
            <a:ext cx="1368152" cy="1808141"/>
          </a:xfrm>
          <a:prstGeom prst="rect">
            <a:avLst/>
          </a:prstGeom>
        </p:spPr>
      </p:pic>
      <p:pic>
        <p:nvPicPr>
          <p:cNvPr id="8" name="Рисунок 7" descr="slide-0.jpg"/>
          <p:cNvPicPr>
            <a:picLocks noChangeAspect="1"/>
          </p:cNvPicPr>
          <p:nvPr/>
        </p:nvPicPr>
        <p:blipFill>
          <a:blip r:embed="rId6" cstate="print"/>
          <a:srcRect l="17701" t="6878" r="13086" b="3798"/>
          <a:stretch>
            <a:fillRect/>
          </a:stretch>
        </p:blipFill>
        <p:spPr>
          <a:xfrm>
            <a:off x="251520" y="2996952"/>
            <a:ext cx="1941733" cy="1877009"/>
          </a:xfrm>
          <a:prstGeom prst="rect">
            <a:avLst/>
          </a:prstGeom>
        </p:spPr>
      </p:pic>
      <p:pic>
        <p:nvPicPr>
          <p:cNvPr id="9" name="Рисунок 8" descr="4cf06c25-eeb1-54b1-a7fc-bb4d01ebd7ec.jpg"/>
          <p:cNvPicPr>
            <a:picLocks noChangeAspect="1"/>
          </p:cNvPicPr>
          <p:nvPr/>
        </p:nvPicPr>
        <p:blipFill>
          <a:blip r:embed="rId7" cstate="print"/>
          <a:srcRect l="2751" t="4063" r="8657" b="10626"/>
          <a:stretch>
            <a:fillRect/>
          </a:stretch>
        </p:blipFill>
        <p:spPr>
          <a:xfrm>
            <a:off x="2339752" y="3068960"/>
            <a:ext cx="2492585" cy="1800200"/>
          </a:xfrm>
          <a:prstGeom prst="rect">
            <a:avLst/>
          </a:prstGeom>
        </p:spPr>
      </p:pic>
      <p:pic>
        <p:nvPicPr>
          <p:cNvPr id="10" name="Рисунок 9" descr="k19t8yTj16g.jpg"/>
          <p:cNvPicPr>
            <a:picLocks noChangeAspect="1"/>
          </p:cNvPicPr>
          <p:nvPr/>
        </p:nvPicPr>
        <p:blipFill>
          <a:blip r:embed="rId8" cstate="print"/>
          <a:srcRect l="18107" r="19288"/>
          <a:stretch>
            <a:fillRect/>
          </a:stretch>
        </p:blipFill>
        <p:spPr>
          <a:xfrm>
            <a:off x="5004048" y="2996952"/>
            <a:ext cx="1622911" cy="1944216"/>
          </a:xfrm>
          <a:prstGeom prst="rect">
            <a:avLst/>
          </a:prstGeom>
        </p:spPr>
      </p:pic>
      <p:pic>
        <p:nvPicPr>
          <p:cNvPr id="11" name="Рисунок 10" descr="4bee0db61dcf61baa953db2b47dbc8bf.jpeg"/>
          <p:cNvPicPr>
            <a:picLocks noChangeAspect="1"/>
          </p:cNvPicPr>
          <p:nvPr/>
        </p:nvPicPr>
        <p:blipFill>
          <a:blip r:embed="rId9" cstate="print"/>
          <a:srcRect l="24013" r="12201" b="10626"/>
          <a:stretch>
            <a:fillRect/>
          </a:stretch>
        </p:blipFill>
        <p:spPr>
          <a:xfrm>
            <a:off x="6804248" y="2924944"/>
            <a:ext cx="1901268" cy="1997968"/>
          </a:xfrm>
          <a:prstGeom prst="rect">
            <a:avLst/>
          </a:prstGeom>
        </p:spPr>
      </p:pic>
      <p:pic>
        <p:nvPicPr>
          <p:cNvPr id="12" name="Рисунок 11" descr="img0.jpg"/>
          <p:cNvPicPr>
            <a:picLocks noChangeAspect="1"/>
          </p:cNvPicPr>
          <p:nvPr/>
        </p:nvPicPr>
        <p:blipFill>
          <a:blip r:embed="rId10" cstate="print"/>
          <a:srcRect l="13086" r="16040"/>
          <a:stretch>
            <a:fillRect/>
          </a:stretch>
        </p:blipFill>
        <p:spPr>
          <a:xfrm>
            <a:off x="6660232" y="4941168"/>
            <a:ext cx="1701165" cy="1800200"/>
          </a:xfrm>
          <a:prstGeom prst="rect">
            <a:avLst/>
          </a:prstGeom>
        </p:spPr>
      </p:pic>
      <p:pic>
        <p:nvPicPr>
          <p:cNvPr id="13" name="Рисунок 12" descr="i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1560" y="5085184"/>
            <a:ext cx="1907704" cy="1430778"/>
          </a:xfrm>
          <a:prstGeom prst="rect">
            <a:avLst/>
          </a:prstGeom>
        </p:spPr>
      </p:pic>
      <p:pic>
        <p:nvPicPr>
          <p:cNvPr id="14" name="Рисунок 13" descr="2d345ac2-74c4-425d-a830-69740bdbcb54.jpeg"/>
          <p:cNvPicPr>
            <a:picLocks noChangeAspect="1"/>
          </p:cNvPicPr>
          <p:nvPr/>
        </p:nvPicPr>
        <p:blipFill>
          <a:blip r:embed="rId12" cstate="print"/>
          <a:srcRect l="17516" r="12594" b="9313"/>
          <a:stretch>
            <a:fillRect/>
          </a:stretch>
        </p:blipFill>
        <p:spPr>
          <a:xfrm>
            <a:off x="2987824" y="5085184"/>
            <a:ext cx="1656184" cy="1611765"/>
          </a:xfrm>
          <a:prstGeom prst="rect">
            <a:avLst/>
          </a:prstGeom>
        </p:spPr>
      </p:pic>
      <p:pic>
        <p:nvPicPr>
          <p:cNvPr id="15" name="Рисунок 14" descr="dVw2I8KpBkI.jpg"/>
          <p:cNvPicPr>
            <a:picLocks noChangeAspect="1"/>
          </p:cNvPicPr>
          <p:nvPr/>
        </p:nvPicPr>
        <p:blipFill>
          <a:blip r:embed="rId13" cstate="print"/>
          <a:srcRect l="10133" r="7180"/>
          <a:stretch>
            <a:fillRect/>
          </a:stretch>
        </p:blipFill>
        <p:spPr>
          <a:xfrm>
            <a:off x="4788024" y="5085184"/>
            <a:ext cx="1721484" cy="1561458"/>
          </a:xfrm>
          <a:prstGeom prst="rect">
            <a:avLst/>
          </a:prstGeom>
        </p:spPr>
      </p:pic>
      <p:pic>
        <p:nvPicPr>
          <p:cNvPr id="16" name="Рисунок 15" descr="1666256826_38-mykaleidoscope-ru-p-sergei-yesenin-slezi-pinterest-39.jpg"/>
          <p:cNvPicPr>
            <a:picLocks noChangeAspect="1"/>
          </p:cNvPicPr>
          <p:nvPr/>
        </p:nvPicPr>
        <p:blipFill>
          <a:blip r:embed="rId14" cstate="print"/>
          <a:srcRect l="3903" r="6322"/>
          <a:stretch>
            <a:fillRect/>
          </a:stretch>
        </p:blipFill>
        <p:spPr>
          <a:xfrm>
            <a:off x="251520" y="1052736"/>
            <a:ext cx="1656184" cy="1844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79912" y="908720"/>
            <a:ext cx="5040560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Сергей Александрович Есенин 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1895 – 1925 г.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Родился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селе Константиново Рязанской губернии, в крестьянской семье.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Часто вспоминая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своё детство и молодость, поэт писал: «Первые мои воспоминания относятся к тому времени, когда мне было три-четыре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года».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разные периоды творчества в его стихотворениях находили отражение социал-демократические идеи, образы революции и Родины, деревни и природы, любви и поиска счастья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66256826_38-mykaleidoscope-ru-p-sergei-yesenin-slezi-pinterest-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3635896" cy="3635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/>
          <a:lstStyle/>
          <a:p>
            <a:r>
              <a:rPr lang="ru-RU" b="1" dirty="0" smtClean="0"/>
              <a:t>Нивы сжаты, рощи голы…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462019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347173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Собаке Качалова</a:t>
            </a:r>
            <a:endParaRPr lang="ru-RU" dirty="0"/>
          </a:p>
        </p:txBody>
      </p:sp>
      <p:pic>
        <p:nvPicPr>
          <p:cNvPr id="4" name="Содержимое 3" descr="esenin_2b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93974" y="1600200"/>
            <a:ext cx="5994052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99DE92uppM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4248472" cy="4248472"/>
          </a:xfrm>
        </p:spPr>
      </p:pic>
      <p:sp>
        <p:nvSpPr>
          <p:cNvPr id="5" name="Прямоугольник 4"/>
          <p:cNvSpPr/>
          <p:nvPr/>
        </p:nvSpPr>
        <p:spPr>
          <a:xfrm>
            <a:off x="4427984" y="764704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Исаковский Михаил Васильевич (1900–1973)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советский поэт, прозаик, переводчик, лауреат двух Сталинских премий первой степени. Талантливый поэт-песенник, писавший таким чистым и ясным народным языком, что его авторские произведения многие считали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фольклором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Михаил Васильевич Исаковский, биография которого полна интересных фактов и событий, оставил после себя богатое творческое наследие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М.Исаковский «У самой границы»</a:t>
            </a:r>
            <a:endParaRPr lang="ru-RU" dirty="0"/>
          </a:p>
        </p:txBody>
      </p:sp>
      <p:pic>
        <p:nvPicPr>
          <p:cNvPr id="4" name="Содержимое 3" descr="WnCkOIHS9HI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556792"/>
            <a:ext cx="5180625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М.Исаковский «Ветер»</a:t>
            </a:r>
            <a:endParaRPr lang="ru-RU" dirty="0"/>
          </a:p>
        </p:txBody>
      </p:sp>
      <p:pic>
        <p:nvPicPr>
          <p:cNvPr id="4" name="Содержимое 3" descr="i_009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10734"/>
            <a:ext cx="7467600" cy="44525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М.Исаковский «Весна»</a:t>
            </a:r>
            <a:endParaRPr lang="ru-RU" dirty="0"/>
          </a:p>
        </p:txBody>
      </p:sp>
      <p:pic>
        <p:nvPicPr>
          <p:cNvPr id="4" name="Содержимое 3" descr="Снимок экрана 2023-12-11 145215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7467600" cy="39053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3725</TotalTime>
  <Words>291</Words>
  <Application>Microsoft Office PowerPoint</Application>
  <PresentationFormat>Экран (4:3)</PresentationFormat>
  <Paragraphs>19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Обзорный урок «Русская литература и писатели ХХ века»</vt:lpstr>
      <vt:lpstr>        Писатели серебряного века  </vt:lpstr>
      <vt:lpstr>Слайд 3</vt:lpstr>
      <vt:lpstr>Нивы сжаты, рощи голы… </vt:lpstr>
      <vt:lpstr>Собаке Качалова</vt:lpstr>
      <vt:lpstr>Слайд 6</vt:lpstr>
      <vt:lpstr>М.Исаковский «У самой границы»</vt:lpstr>
      <vt:lpstr>М.Исаковский «Ветер»</vt:lpstr>
      <vt:lpstr>М.Исаковский «Весна»</vt:lpstr>
      <vt:lpstr>Слайд 10</vt:lpstr>
      <vt:lpstr>Всё в тающей дымке</vt:lpstr>
      <vt:lpstr>физминтука</vt:lpstr>
      <vt:lpstr>Слайд 13</vt:lpstr>
      <vt:lpstr>Слайд 14</vt:lpstr>
      <vt:lpstr>«Жди меня»</vt:lpstr>
      <vt:lpstr>Слайд 16</vt:lpstr>
      <vt:lpstr>спасибо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Обзорный урок «Русская литература и писатели ХХ в.»</dc:title>
  <dc:creator>User</dc:creator>
  <cp:lastModifiedBy>User</cp:lastModifiedBy>
  <cp:revision>186</cp:revision>
  <dcterms:created xsi:type="dcterms:W3CDTF">2023-12-10T14:26:56Z</dcterms:created>
  <dcterms:modified xsi:type="dcterms:W3CDTF">2023-12-13T19:21:39Z</dcterms:modified>
</cp:coreProperties>
</file>